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94" r:id="rId3"/>
    <p:sldMasterId id="2147483711" r:id="rId4"/>
    <p:sldMasterId id="2147483728" r:id="rId5"/>
  </p:sldMasterIdLst>
  <p:sldIdLst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24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6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3301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73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61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037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86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387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543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5599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3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23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86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501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462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7240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8183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9378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6761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1224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524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938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68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645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2229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5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842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9374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1728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4566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243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4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309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0386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955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95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80554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064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39663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361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605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1729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1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658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3467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1134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87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3718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96758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90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0504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8053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5259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81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8644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01240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427512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30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43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2103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8384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9633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74610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16174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13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556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2628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064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5410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50334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0791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76402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4242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494129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3593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10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2236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46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</a:rPr>
              <a:pPr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70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5FCBEF"/>
                </a:solidFill>
              </a:rPr>
              <a:pPr defTabSz="457200"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2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5FCBEF"/>
                </a:solidFill>
              </a:rPr>
              <a:pPr defTabSz="457200"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99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5FCBEF"/>
                </a:solidFill>
              </a:rPr>
              <a:pPr defTabSz="457200"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0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5FCBEF"/>
                </a:solidFill>
              </a:rPr>
              <a:pPr defTabSz="457200"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59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6/6/2017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5FCBEF"/>
                </a:solidFill>
              </a:rPr>
              <a:pPr defTabSz="457200"/>
              <a:t>‹#›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90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athplayground.com/ThinkingBlocks/thinking_blocks_modeling%20_tool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52" y="107324"/>
            <a:ext cx="10393250" cy="1077532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Using The Bar Model to Solve Problems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hlinkClick r:id="rId2"/>
          </p:cNvPr>
          <p:cNvSpPr txBox="1"/>
          <p:nvPr/>
        </p:nvSpPr>
        <p:spPr>
          <a:xfrm>
            <a:off x="682580" y="5434884"/>
            <a:ext cx="6478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4400" dirty="0">
                <a:solidFill>
                  <a:prstClr val="black"/>
                </a:solidFill>
              </a:rPr>
              <a:t>Mathematics Playground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959" y="953039"/>
            <a:ext cx="7251519" cy="425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133750" y="-3514289"/>
            <a:ext cx="2364816" cy="999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85487" y="-1882491"/>
            <a:ext cx="5744197" cy="1050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060063" y="-1306450"/>
            <a:ext cx="5886383" cy="934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76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424600" y="-771249"/>
            <a:ext cx="6552178" cy="870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54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2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5.xml><?xml version="1.0" encoding="utf-8"?>
<a:theme xmlns:a="http://schemas.openxmlformats.org/drawingml/2006/main" name="4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1_Facet</vt:lpstr>
      <vt:lpstr>2_Facet</vt:lpstr>
      <vt:lpstr>3_Facet</vt:lpstr>
      <vt:lpstr>4_Facet</vt:lpstr>
      <vt:lpstr>Using The Bar Model to Solve Problems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Bar Model to Solve Problems</dc:title>
  <dc:creator>Nancy Mims</dc:creator>
  <cp:lastModifiedBy>Nancy Mims</cp:lastModifiedBy>
  <cp:revision>1</cp:revision>
  <dcterms:created xsi:type="dcterms:W3CDTF">2016-08-02T02:47:59Z</dcterms:created>
  <dcterms:modified xsi:type="dcterms:W3CDTF">2017-06-07T01:40:18Z</dcterms:modified>
</cp:coreProperties>
</file>